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autoCompressPictures="0">
  <p:sldMasterIdLst>
    <p:sldMasterId id="2147483671" r:id="rId1"/>
  </p:sldMasterIdLst>
  <p:notesMasterIdLst>
    <p:notesMasterId r:id="rId9"/>
  </p:notesMasterIdLst>
  <p:sldIdLst>
    <p:sldId id="256" r:id="rId2"/>
    <p:sldId id="260" r:id="rId3"/>
    <p:sldId id="257" r:id="rId4"/>
    <p:sldId id="277" r:id="rId5"/>
    <p:sldId id="278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EFB24-3ACE-4476-B397-484D8E0FB886}" type="datetimeFigureOut">
              <a:rPr kumimoji="1" lang="ja-JP" altLang="en-US" smtClean="0"/>
              <a:pPr/>
              <a:t>2018/3/27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8B8C-5666-4E21-8372-B3F9EB97F96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677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29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3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77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001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0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25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47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3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4865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4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59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36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3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7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0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Windfall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28</a:t>
            </a:r>
            <a:r>
              <a:rPr kumimoji="1" lang="ja-JP" altLang="en-US" dirty="0" smtClean="0"/>
              <a:t>回</a:t>
            </a:r>
            <a:r>
              <a:rPr lang="ja-JP" altLang="en-US" dirty="0"/>
              <a:t>世界</a:t>
            </a:r>
            <a:r>
              <a:rPr lang="ja-JP" altLang="en-US" dirty="0" smtClean="0"/>
              <a:t>コンピュータ将棋選手権アピール</a:t>
            </a:r>
            <a:r>
              <a:rPr lang="ja-JP" altLang="en-US" i="1" dirty="0" smtClean="0"/>
              <a:t>文章</a:t>
            </a:r>
            <a:endParaRPr lang="en-US" altLang="ja-JP" i="1" dirty="0" smtClean="0"/>
          </a:p>
          <a:p>
            <a:r>
              <a:rPr lang="ja-JP" altLang="en-US" i="1" dirty="0"/>
              <a:t>作成</a:t>
            </a:r>
            <a:r>
              <a:rPr lang="ja-JP" altLang="en-US" i="1" dirty="0" smtClean="0"/>
              <a:t>：井本 康宏　作成日：</a:t>
            </a:r>
            <a:r>
              <a:rPr lang="en-US" altLang="ja-JP" i="1" dirty="0" smtClean="0"/>
              <a:t>2018/3/</a:t>
            </a:r>
            <a:r>
              <a:rPr lang="ja-JP" altLang="en-US" i="1" dirty="0" smtClean="0"/>
              <a:t>吉日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88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忙しい人のためのキーワード一覧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今回の</a:t>
            </a:r>
            <a:r>
              <a:rPr kumimoji="1" lang="en-US" altLang="ja-JP" dirty="0" smtClean="0"/>
              <a:t>Windfall</a:t>
            </a:r>
            <a:r>
              <a:rPr kumimoji="1" lang="ja-JP" altLang="en-US" dirty="0" smtClean="0"/>
              <a:t>は以下の要素で成り立っています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評価</a:t>
            </a:r>
            <a:r>
              <a:rPr lang="ja-JP" altLang="en-US" dirty="0" smtClean="0"/>
              <a:t>関数</a:t>
            </a:r>
            <a:r>
              <a:rPr lang="ja-JP" altLang="en-US" dirty="0" smtClean="0"/>
              <a:t>：</a:t>
            </a:r>
            <a:r>
              <a:rPr lang="en-US" altLang="ja-JP" dirty="0" smtClean="0"/>
              <a:t>deep neural network</a:t>
            </a:r>
            <a:r>
              <a:rPr lang="ja-JP" altLang="en-US" dirty="0" smtClean="0"/>
              <a:t>に変更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ゲーム木探索</a:t>
            </a:r>
            <a:r>
              <a:rPr lang="ja-JP" altLang="en-US" dirty="0" smtClean="0"/>
              <a:t>：なくても何とかなる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仕様：脱ビットボード</a:t>
            </a:r>
            <a:r>
              <a:rPr lang="en-US" altLang="ja-JP" dirty="0" smtClean="0"/>
              <a:t>, </a:t>
            </a:r>
            <a:r>
              <a:rPr lang="ja-JP" altLang="en-US" dirty="0" smtClean="0"/>
              <a:t>合法手の計算をニューラルネットで実行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プログラミング</a:t>
            </a:r>
            <a:r>
              <a:rPr lang="ja-JP" altLang="en-US" dirty="0" smtClean="0"/>
              <a:t>：</a:t>
            </a:r>
            <a:r>
              <a:rPr lang="en-US" altLang="ja-JP" dirty="0" smtClean="0"/>
              <a:t>Python</a:t>
            </a:r>
            <a:r>
              <a:rPr lang="en-US" altLang="ja-JP" dirty="0" smtClean="0"/>
              <a:t>, </a:t>
            </a:r>
            <a:r>
              <a:rPr lang="en-US" altLang="ja-JP" dirty="0" smtClean="0"/>
              <a:t>Tensorflow, sonnet, </a:t>
            </a:r>
            <a:r>
              <a:rPr lang="ja-JP" altLang="en-US" dirty="0" smtClean="0"/>
              <a:t>今回は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のコードはなし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その他</a:t>
            </a:r>
            <a:r>
              <a:rPr lang="ja-JP" altLang="en-US" dirty="0"/>
              <a:t>：なぜか後退した</a:t>
            </a:r>
            <a:r>
              <a:rPr lang="ja-JP" altLang="en-US" dirty="0" smtClean="0"/>
              <a:t>進捗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テキスト ボックス 7"/>
          <p:cNvSpPr txBox="1"/>
          <p:nvPr/>
        </p:nvSpPr>
        <p:spPr>
          <a:xfrm rot="20587954">
            <a:off x="6705601" y="1693334"/>
            <a:ext cx="376766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これさえあれば、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分で全てわかる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06734" y="5698066"/>
            <a:ext cx="430106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わからなかった方は、次項以降をどうぞ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89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開発者自己紹介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開発者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井本 康宏</a:t>
            </a:r>
            <a:endParaRPr lang="en-US" altLang="ja-JP" dirty="0" smtClean="0"/>
          </a:p>
          <a:p>
            <a:r>
              <a:rPr kumimoji="1" lang="ja-JP" altLang="en-US" dirty="0" smtClean="0"/>
              <a:t>職業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エンジニア</a:t>
            </a:r>
            <a:endParaRPr lang="en-US" altLang="ja-JP" dirty="0" smtClean="0"/>
          </a:p>
          <a:p>
            <a:r>
              <a:rPr kumimoji="1" lang="ja-JP" altLang="en-US" dirty="0" smtClean="0"/>
              <a:t>棋力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測</a:t>
            </a:r>
            <a:r>
              <a:rPr lang="ja-JP" altLang="en-US" dirty="0" smtClean="0"/>
              <a:t>ったことがないのでわかりませんが、すごく弱いです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学生</a:t>
            </a:r>
            <a:r>
              <a:rPr kumimoji="1" lang="ja-JP" altLang="en-US" dirty="0"/>
              <a:t>時代</a:t>
            </a:r>
            <a:r>
              <a:rPr kumimoji="1" lang="ja-JP" altLang="en-US" dirty="0" smtClean="0"/>
              <a:t>に囲碁・将棋部だったなんて言えない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開発のきっかけ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趣味</a:t>
            </a:r>
            <a:r>
              <a:rPr lang="ja-JP" altLang="en-US" dirty="0" smtClean="0"/>
              <a:t>、</a:t>
            </a:r>
            <a:r>
              <a:rPr lang="ja-JP" altLang="en-US" dirty="0"/>
              <a:t>好奇心</a:t>
            </a:r>
            <a:r>
              <a:rPr lang="ja-JP" altLang="en-US" dirty="0" smtClean="0"/>
              <a:t>、研究スキル、プログラミングスキルの向上を目的として、当時、話題だったこともあり開発を始めました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開発コンセプト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「せっかく作るのだったら、独創性にあふれるソフトにしたい」</a:t>
            </a:r>
            <a:endParaRPr lang="en-US" altLang="ja-JP" dirty="0"/>
          </a:p>
          <a:p>
            <a:pPr lvl="1"/>
            <a:r>
              <a:rPr lang="en-US" altLang="ja-JP" dirty="0"/>
              <a:t>(</a:t>
            </a:r>
            <a:r>
              <a:rPr lang="ja-JP" altLang="en-US" dirty="0"/>
              <a:t>少なくとも開発を開始した当時の</a:t>
            </a:r>
            <a:r>
              <a:rPr lang="en-US" altLang="ja-JP" dirty="0"/>
              <a:t>)</a:t>
            </a:r>
            <a:r>
              <a:rPr lang="ja-JP" altLang="en-US" dirty="0"/>
              <a:t>既存のソフトの抱える多くの理論的な疑問点・問題点の解決</a:t>
            </a:r>
            <a:endParaRPr lang="en-US" altLang="ja-JP" dirty="0"/>
          </a:p>
          <a:p>
            <a:pPr lvl="2"/>
            <a:r>
              <a:rPr lang="ja-JP" altLang="en-US" dirty="0"/>
              <a:t>例えば、どの局面を探索するか</a:t>
            </a:r>
            <a:endParaRPr lang="en-US" altLang="ja-JP" dirty="0"/>
          </a:p>
          <a:p>
            <a:pPr lvl="3"/>
            <a:r>
              <a:rPr lang="ja-JP" altLang="en-US" dirty="0"/>
              <a:t>探索の深さ、消費時間</a:t>
            </a:r>
            <a:endParaRPr lang="en-US" altLang="ja-JP" dirty="0"/>
          </a:p>
          <a:p>
            <a:pPr lvl="3"/>
            <a:r>
              <a:rPr lang="ja-JP" altLang="en-US" dirty="0"/>
              <a:t>枝刈り</a:t>
            </a:r>
            <a:endParaRPr lang="en-US" altLang="ja-JP" dirty="0"/>
          </a:p>
          <a:p>
            <a:pPr lvl="3"/>
            <a:r>
              <a:rPr lang="ja-JP" altLang="en-US" dirty="0"/>
              <a:t>水平線効果</a:t>
            </a:r>
            <a:endParaRPr lang="en-US" altLang="ja-JP" dirty="0"/>
          </a:p>
          <a:p>
            <a:pPr lvl="3"/>
            <a:r>
              <a:rPr lang="en-US" altLang="ja-JP" dirty="0"/>
              <a:t>bias-variance</a:t>
            </a:r>
            <a:r>
              <a:rPr lang="ja-JP" altLang="en-US" dirty="0"/>
              <a:t>を考慮しない評価値</a:t>
            </a:r>
            <a:endParaRPr lang="en-US" altLang="ja-JP" dirty="0"/>
          </a:p>
          <a:p>
            <a:pPr lvl="1"/>
            <a:r>
              <a:rPr lang="ja-JP" altLang="en-US" dirty="0"/>
              <a:t>理論的に有効性が確かめられた手法を取り入れれば、簡単に強いソフトが作れる</a:t>
            </a:r>
            <a:r>
              <a:rPr lang="ja-JP" altLang="en-US" dirty="0" smtClean="0"/>
              <a:t>はず</a:t>
            </a:r>
            <a:endParaRPr lang="en-US" altLang="ja-JP" dirty="0" smtClean="0"/>
          </a:p>
          <a:p>
            <a:r>
              <a:rPr lang="ja-JP" altLang="en-US" dirty="0">
                <a:solidFill>
                  <a:schemeClr val="accent3"/>
                </a:solidFill>
              </a:rPr>
              <a:t>直近</a:t>
            </a:r>
            <a:r>
              <a:rPr lang="ja-JP" altLang="en-US" dirty="0" smtClean="0">
                <a:solidFill>
                  <a:schemeClr val="accent3"/>
                </a:solidFill>
              </a:rPr>
              <a:t>の</a:t>
            </a:r>
            <a:r>
              <a:rPr lang="ja-JP" altLang="en-US" dirty="0">
                <a:solidFill>
                  <a:schemeClr val="accent3"/>
                </a:solidFill>
              </a:rPr>
              <a:t>半年</a:t>
            </a:r>
            <a:r>
              <a:rPr lang="ja-JP" altLang="en-US" dirty="0" smtClean="0">
                <a:solidFill>
                  <a:schemeClr val="accent3"/>
                </a:solidFill>
              </a:rPr>
              <a:t>は評価関数を重点的に作成</a:t>
            </a:r>
            <a:endParaRPr lang="en-US" altLang="ja-JP" dirty="0">
              <a:solidFill>
                <a:schemeClr val="accent3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評価関数の開発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ja-JP" altLang="en-US" dirty="0"/>
              <a:t>駒関係を行列演算で</a:t>
            </a:r>
            <a:r>
              <a:rPr lang="ja-JP" altLang="en-US" dirty="0" smtClean="0"/>
              <a:t>表現するものから</a:t>
            </a:r>
            <a:r>
              <a:rPr lang="en-US" altLang="ja-JP" dirty="0" smtClean="0"/>
              <a:t>DNN</a:t>
            </a:r>
            <a:r>
              <a:rPr lang="ja-JP" altLang="en-US" dirty="0" smtClean="0"/>
              <a:t>に変更</a:t>
            </a:r>
            <a:endParaRPr lang="en-US" altLang="ja-JP" dirty="0" smtClean="0"/>
          </a:p>
          <a:p>
            <a:r>
              <a:rPr lang="ja-JP" altLang="en-US" dirty="0" smtClean="0"/>
              <a:t>しかし、学習は思う様に進まず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内部</a:t>
            </a:r>
            <a:r>
              <a:rPr lang="ja-JP" altLang="en-US" dirty="0"/>
              <a:t>表現</a:t>
            </a:r>
            <a:r>
              <a:rPr lang="ja-JP" altLang="en-US" dirty="0" smtClean="0"/>
              <a:t>が全く学習できていなかった</a:t>
            </a:r>
            <a:endParaRPr lang="en-US" altLang="ja-JP" dirty="0" smtClean="0"/>
          </a:p>
          <a:p>
            <a:r>
              <a:rPr lang="ja-JP" altLang="en-US" dirty="0"/>
              <a:t>仕方</a:t>
            </a:r>
            <a:r>
              <a:rPr lang="ja-JP" altLang="en-US" dirty="0" smtClean="0"/>
              <a:t>がないので、</a:t>
            </a:r>
            <a:r>
              <a:rPr lang="en-US" altLang="ja-JP" dirty="0" smtClean="0"/>
              <a:t>end-to-end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学習をあきらめて特徴量を作り込むことに計画を変更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下矢印 4"/>
          <p:cNvSpPr/>
          <p:nvPr/>
        </p:nvSpPr>
        <p:spPr>
          <a:xfrm>
            <a:off x="4122058" y="4223658"/>
            <a:ext cx="1901371" cy="10377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そして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20858" y="5455948"/>
            <a:ext cx="8223884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なぜか、</a:t>
            </a:r>
            <a:r>
              <a:rPr kumimoji="1" lang="en-US" altLang="ja-JP" dirty="0" smtClean="0"/>
              <a:t>Tensorflow</a:t>
            </a:r>
            <a:r>
              <a:rPr kumimoji="1" lang="ja-JP" altLang="en-US" dirty="0" smtClean="0"/>
              <a:t>で差し手を生成するライブラリの開発が始まるのであった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572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差し手生成ライブラリ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Tensorflow(</a:t>
            </a:r>
            <a:r>
              <a:rPr kumimoji="1" lang="ja-JP" altLang="en-US" dirty="0" smtClean="0"/>
              <a:t>ラッパーに</a:t>
            </a:r>
            <a:r>
              <a:rPr kumimoji="1" lang="en-US" altLang="ja-JP" dirty="0" smtClean="0"/>
              <a:t>sonnet)</a:t>
            </a:r>
            <a:r>
              <a:rPr kumimoji="1" lang="ja-JP" altLang="en-US" dirty="0" smtClean="0"/>
              <a:t>を利用して将棋の差し手を生成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たぶん</a:t>
            </a:r>
            <a:r>
              <a:rPr lang="ja-JP" altLang="en-US" dirty="0" smtClean="0">
                <a:solidFill>
                  <a:srgbClr val="C00000"/>
                </a:solidFill>
              </a:rPr>
              <a:t>世界初</a:t>
            </a:r>
            <a:endParaRPr lang="en-US" altLang="ja-JP" dirty="0" smtClean="0">
              <a:solidFill>
                <a:srgbClr val="C00000"/>
              </a:solidFill>
            </a:endParaRPr>
          </a:p>
          <a:p>
            <a:r>
              <a:rPr kumimoji="1" lang="ja-JP" altLang="en-US" dirty="0" smtClean="0"/>
              <a:t>つい、カッとなって作った</a:t>
            </a:r>
            <a:r>
              <a:rPr lang="ja-JP" altLang="en-US" dirty="0" smtClean="0"/>
              <a:t>。公開はしていない。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そのうち</a:t>
            </a:r>
            <a:r>
              <a:rPr kumimoji="1" lang="ja-JP" altLang="en-US" dirty="0"/>
              <a:t>公開</a:t>
            </a:r>
            <a:r>
              <a:rPr kumimoji="1" lang="ja-JP" altLang="en-US" dirty="0" smtClean="0"/>
              <a:t>する予定</a:t>
            </a:r>
            <a:endParaRPr kumimoji="1" lang="en-US" altLang="ja-JP" dirty="0" smtClean="0"/>
          </a:p>
          <a:p>
            <a:r>
              <a:rPr lang="en-US" altLang="ja-JP" dirty="0" smtClean="0"/>
              <a:t>C++</a:t>
            </a:r>
            <a:r>
              <a:rPr lang="ja-JP" altLang="en-US" dirty="0" smtClean="0"/>
              <a:t>との連携を考えたくなかったので作りました</a:t>
            </a:r>
            <a:endParaRPr lang="en-US" altLang="ja-JP" dirty="0" smtClean="0"/>
          </a:p>
          <a:p>
            <a:r>
              <a:rPr kumimoji="1" lang="ja-JP" altLang="en-US" dirty="0"/>
              <a:t>大量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局面</a:t>
            </a:r>
            <a:r>
              <a:rPr kumimoji="1" lang="ja-JP" altLang="en-US" dirty="0" smtClean="0"/>
              <a:t>を同時に</a:t>
            </a:r>
            <a:r>
              <a:rPr kumimoji="1" lang="en-US" altLang="ja-JP" dirty="0" smtClean="0"/>
              <a:t>GPU</a:t>
            </a:r>
            <a:r>
              <a:rPr kumimoji="1" lang="ja-JP" altLang="en-US" dirty="0" smtClean="0"/>
              <a:t>で計算すれば早いと信じています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23028" y="5341257"/>
            <a:ext cx="5152373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しかし、大会に持参する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GPU</a:t>
            </a:r>
            <a:r>
              <a:rPr kumimoji="1" lang="ja-JP" altLang="en-US" dirty="0" smtClean="0"/>
              <a:t>はないのだよ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877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半年前の電王トーナメントで利用した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のコードは利用しない予定です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Python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を呼び出し</a:t>
            </a:r>
            <a:r>
              <a:rPr kumimoji="1" lang="ja-JP" altLang="en-US" dirty="0" smtClean="0"/>
              <a:t>に謎のバグがあることがわかったので、</a:t>
            </a:r>
            <a:r>
              <a:rPr lang="ja-JP" altLang="en-US" dirty="0"/>
              <a:t>今回</a:t>
            </a:r>
            <a:r>
              <a:rPr lang="ja-JP" altLang="en-US" dirty="0" smtClean="0"/>
              <a:t>は</a:t>
            </a:r>
            <a:r>
              <a:rPr lang="en-US" altLang="ja-JP" dirty="0" smtClean="0"/>
              <a:t>Python</a:t>
            </a:r>
            <a:r>
              <a:rPr lang="ja-JP" altLang="en-US" dirty="0" smtClean="0"/>
              <a:t>のコードだけで参加します</a:t>
            </a:r>
            <a:endParaRPr lang="en-US" altLang="ja-JP" dirty="0" smtClean="0"/>
          </a:p>
          <a:p>
            <a:pPr lvl="1"/>
            <a:r>
              <a:rPr lang="ja-JP" altLang="en-US" dirty="0"/>
              <a:t>スレッド</a:t>
            </a:r>
            <a:r>
              <a:rPr lang="ja-JP" altLang="en-US" dirty="0" smtClean="0"/>
              <a:t>の</a:t>
            </a:r>
            <a:r>
              <a:rPr lang="ja-JP" altLang="en-US" dirty="0"/>
              <a:t>主</a:t>
            </a:r>
            <a:r>
              <a:rPr lang="ja-JP" altLang="en-US" dirty="0" smtClean="0"/>
              <a:t>な</a:t>
            </a:r>
            <a:r>
              <a:rPr lang="ja-JP" altLang="en-US" dirty="0"/>
              <a:t>制御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C++</a:t>
            </a:r>
            <a:r>
              <a:rPr lang="ja-JP" altLang="en-US" dirty="0" smtClean="0"/>
              <a:t>側にあるので複雑怪奇で手に負えなくなりました</a:t>
            </a:r>
            <a:endParaRPr lang="en-US" altLang="ja-JP" dirty="0" smtClean="0"/>
          </a:p>
          <a:p>
            <a:pPr lvl="2"/>
            <a:r>
              <a:rPr lang="ja-JP" altLang="en-US" dirty="0"/>
              <a:t>バグ</a:t>
            </a:r>
            <a:r>
              <a:rPr lang="ja-JP" altLang="en-US" dirty="0" smtClean="0"/>
              <a:t>の</a:t>
            </a:r>
            <a:r>
              <a:rPr lang="ja-JP" altLang="en-US" dirty="0"/>
              <a:t>原因</a:t>
            </a:r>
            <a:r>
              <a:rPr lang="ja-JP" altLang="en-US" dirty="0" smtClean="0"/>
              <a:t>はおそらくスレッド関係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その煽りを受けて、探索ルーチンもなくなりました</a:t>
            </a:r>
            <a:endParaRPr kumimoji="1" lang="en-US" altLang="ja-JP" dirty="0" smtClean="0"/>
          </a:p>
          <a:p>
            <a:r>
              <a:rPr lang="ja-JP" altLang="en-US" dirty="0"/>
              <a:t>使用</a:t>
            </a:r>
            <a:r>
              <a:rPr lang="ja-JP" altLang="en-US" dirty="0" smtClean="0"/>
              <a:t>するライブラリも</a:t>
            </a:r>
            <a:r>
              <a:rPr lang="en-US" altLang="ja-JP" dirty="0" smtClean="0"/>
              <a:t>Python</a:t>
            </a:r>
            <a:r>
              <a:rPr lang="ja-JP" altLang="en-US" dirty="0" smtClean="0"/>
              <a:t>から利用できるということで、</a:t>
            </a:r>
            <a:r>
              <a:rPr lang="en-US" altLang="ja-JP" dirty="0" smtClean="0"/>
              <a:t>python-shogi</a:t>
            </a:r>
            <a:r>
              <a:rPr lang="ja-JP" altLang="en-US" dirty="0" smtClean="0"/>
              <a:t>を利用します</a:t>
            </a:r>
            <a:endParaRPr lang="en-US" altLang="ja-JP" dirty="0" smtClean="0"/>
          </a:p>
          <a:p>
            <a:r>
              <a:rPr kumimoji="1" lang="ja-JP" altLang="en-US" dirty="0" smtClean="0"/>
              <a:t>やねうら王は多分使いません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66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 ボードルーム">
  <a:themeElements>
    <a:clrScheme name="イオン ボードルーム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イオン ボードルーム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 ボードルーム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5748</TotalTime>
  <Words>496</Words>
  <Application>Microsoft Office PowerPoint</Application>
  <PresentationFormat>ワイド画面</PresentationFormat>
  <Paragraphs>61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Ｐゴシック</vt:lpstr>
      <vt:lpstr>メイリオ</vt:lpstr>
      <vt:lpstr>Arial</vt:lpstr>
      <vt:lpstr>Calibri</vt:lpstr>
      <vt:lpstr>Century Gothic</vt:lpstr>
      <vt:lpstr>Wingdings 3</vt:lpstr>
      <vt:lpstr>イオン ボードルーム</vt:lpstr>
      <vt:lpstr>Windfall</vt:lpstr>
      <vt:lpstr>忙しい人のためのキーワード一覧</vt:lpstr>
      <vt:lpstr>開発者自己紹介</vt:lpstr>
      <vt:lpstr>開発コンセプト</vt:lpstr>
      <vt:lpstr>評価関数の開発</vt:lpstr>
      <vt:lpstr>差し手生成ライブラリ</vt:lpstr>
      <vt:lpstr>その他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Windfall</dc:title>
  <dc:creator>井本康宏</dc:creator>
  <cp:lastModifiedBy>井本康宏</cp:lastModifiedBy>
  <cp:revision>78</cp:revision>
  <dcterms:created xsi:type="dcterms:W3CDTF">2017-09-24T07:55:25Z</dcterms:created>
  <dcterms:modified xsi:type="dcterms:W3CDTF">2018-03-31T04:57:46Z</dcterms:modified>
</cp:coreProperties>
</file>