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9" d="100"/>
          <a:sy n="79" d="100"/>
        </p:scale>
        <p:origin x="42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4CCC660B-25C4-4928-AD5C-C8A4715876DF}" type="datetimeFigureOut">
              <a:rPr kumimoji="1" lang="ja-JP" altLang="en-US" smtClean="0"/>
              <a:t>2020/3/20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056C6462-36A0-4C1E-BC61-D7A257B37064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8775396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C660B-25C4-4928-AD5C-C8A4715876DF}" type="datetimeFigureOut">
              <a:rPr kumimoji="1" lang="ja-JP" altLang="en-US" smtClean="0"/>
              <a:t>2020/3/20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C6462-36A0-4C1E-BC61-D7A257B370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14209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C660B-25C4-4928-AD5C-C8A4715876DF}" type="datetimeFigureOut">
              <a:rPr kumimoji="1" lang="ja-JP" altLang="en-US" smtClean="0"/>
              <a:t>2020/3/20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C6462-36A0-4C1E-BC61-D7A257B370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01720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C660B-25C4-4928-AD5C-C8A4715876DF}" type="datetimeFigureOut">
              <a:rPr kumimoji="1" lang="ja-JP" altLang="en-US" smtClean="0"/>
              <a:t>2020/3/20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C6462-36A0-4C1E-BC61-D7A257B370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34972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4CCC660B-25C4-4928-AD5C-C8A4715876DF}" type="datetimeFigureOut">
              <a:rPr kumimoji="1" lang="ja-JP" altLang="en-US" smtClean="0"/>
              <a:t>2020/3/20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056C6462-36A0-4C1E-BC61-D7A257B37064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36787280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C660B-25C4-4928-AD5C-C8A4715876DF}" type="datetimeFigureOut">
              <a:rPr kumimoji="1" lang="ja-JP" altLang="en-US" smtClean="0"/>
              <a:t>2020/3/20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C6462-36A0-4C1E-BC61-D7A257B370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60530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C660B-25C4-4928-AD5C-C8A4715876DF}" type="datetimeFigureOut">
              <a:rPr kumimoji="1" lang="ja-JP" altLang="en-US" smtClean="0"/>
              <a:t>2020/3/20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C6462-36A0-4C1E-BC61-D7A257B370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5902893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C660B-25C4-4928-AD5C-C8A4715876DF}" type="datetimeFigureOut">
              <a:rPr kumimoji="1" lang="ja-JP" altLang="en-US" smtClean="0"/>
              <a:t>2020/3/20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C6462-36A0-4C1E-BC61-D7A257B370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17811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CC660B-25C4-4928-AD5C-C8A4715876DF}" type="datetimeFigureOut">
              <a:rPr kumimoji="1" lang="ja-JP" altLang="en-US" smtClean="0"/>
              <a:t>2020/3/20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C6462-36A0-4C1E-BC61-D7A257B370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36804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4CCC660B-25C4-4928-AD5C-C8A4715876DF}" type="datetimeFigureOut">
              <a:rPr kumimoji="1" lang="ja-JP" altLang="en-US" smtClean="0"/>
              <a:t>2020/3/20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056C6462-36A0-4C1E-BC61-D7A257B37064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92152259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4294967295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4CCC660B-25C4-4928-AD5C-C8A4715876DF}" type="datetimeFigureOut">
              <a:rPr kumimoji="1" lang="ja-JP" altLang="en-US" smtClean="0"/>
              <a:t>2020/3/20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056C6462-36A0-4C1E-BC61-D7A257B370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5573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CCC660B-25C4-4928-AD5C-C8A4715876DF}" type="datetimeFigureOut">
              <a:rPr kumimoji="1" lang="ja-JP" altLang="en-US" smtClean="0"/>
              <a:t>2020/3/20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056C6462-36A0-4C1E-BC61-D7A257B37064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6538522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kumimoji="1"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kumimoji="1"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kumimoji="1"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kumimoji="1"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kumimoji="1"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kumimoji="1"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kumimoji="1"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kumimoji="1"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kumimoji="1"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4294967295" pos="792">
          <p15:clr>
            <a:srgbClr val="F26B43"/>
          </p15:clr>
        </p15:guide>
        <p15:guide id="4294967295" pos="7200">
          <p15:clr>
            <a:srgbClr val="F26B43"/>
          </p15:clr>
        </p15:guide>
        <p15:guide id="4294967295" orient="horz" pos="4008">
          <p15:clr>
            <a:srgbClr val="F26B43"/>
          </p15:clr>
        </p15:guide>
        <p15:guide id="4294967295" orient="horz" pos="1440">
          <p15:clr>
            <a:srgbClr val="F26B43"/>
          </p15:clr>
        </p15:guide>
        <p15:guide id="4294967295" orient="horz" pos="3720">
          <p15:clr>
            <a:srgbClr val="F26B43"/>
          </p15:clr>
        </p15:guide>
        <p15:guide id="4294967295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6AB115F4-C4FA-4CCB-B14B-5469C27468E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en-US" altLang="ja-JP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 panose="02040503050406030204" pitchFamily="18" charset="0"/>
                <a:ea typeface="Cambria Math" panose="02040503050406030204" pitchFamily="18" charset="0"/>
              </a:rPr>
              <a:t>WCSC30</a:t>
            </a:r>
            <a:r>
              <a:rPr kumimoji="1" lang="ja-JP" altLang="en-US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 Math" panose="02040503050406030204" pitchFamily="18" charset="0"/>
              </a:rPr>
              <a:t>アピール文章</a:t>
            </a:r>
            <a:r>
              <a:rPr kumimoji="1" lang="en-US" altLang="ja-JP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kumimoji="1" lang="en-US" altLang="ja-JP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kumimoji="1" lang="en-US" altLang="ja-JP" b="1" i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Daigorilla</a:t>
            </a:r>
            <a:r>
              <a:rPr kumimoji="1" lang="ja-JP" altLang="en-US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 Antiqua" panose="02040602050305030304" pitchFamily="18" charset="0"/>
              </a:rPr>
              <a:t>∞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xmlns="" id="{62C140F6-1874-4122-860E-6778FD27AFB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90675" y="3992563"/>
            <a:ext cx="9144000" cy="1655762"/>
          </a:xfrm>
        </p:spPr>
        <p:txBody>
          <a:bodyPr/>
          <a:lstStyle/>
          <a:p>
            <a:r>
              <a:rPr kumimoji="1" lang="ja-JP" alt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田中大吾</a:t>
            </a:r>
          </a:p>
        </p:txBody>
      </p:sp>
    </p:spTree>
    <p:extLst>
      <p:ext uri="{BB962C8B-B14F-4D97-AF65-F5344CB8AC3E}">
        <p14:creationId xmlns:p14="http://schemas.microsoft.com/office/powerpoint/2010/main" val="26156952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>
            <a:extLst>
              <a:ext uri="{FF2B5EF4-FFF2-40B4-BE49-F238E27FC236}">
                <a16:creationId xmlns:a16="http://schemas.microsoft.com/office/drawing/2014/main" xmlns="" id="{DB1B7993-03C4-4BAA-BDE8-7851DDCFC9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96916"/>
            <a:ext cx="9601196" cy="1303867"/>
          </a:xfrm>
        </p:spPr>
        <p:txBody>
          <a:bodyPr>
            <a:normAutofit fontScale="90000"/>
          </a:bodyPr>
          <a:lstStyle/>
          <a:p>
            <a:r>
              <a:rPr lang="ja-JP" altLang="en-US" dirty="0"/>
              <a:t>今回の大まかな特徴　●評価関数</a:t>
            </a:r>
            <a:endParaRPr kumimoji="1" lang="ja-JP" altLang="en-US" dirty="0"/>
          </a:p>
        </p:txBody>
      </p:sp>
      <p:sp>
        <p:nvSpPr>
          <p:cNvPr id="5" name="コンテンツ プレースホルダー 4">
            <a:extLst>
              <a:ext uri="{FF2B5EF4-FFF2-40B4-BE49-F238E27FC236}">
                <a16:creationId xmlns:a16="http://schemas.microsoft.com/office/drawing/2014/main" xmlns="" id="{3229C771-EBAC-458A-B278-DD4276E2AF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88274"/>
            <a:ext cx="1051560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kumimoji="1" lang="ja-JP" altLang="en-US" sz="3200" dirty="0"/>
              <a:t>●評価関数</a:t>
            </a:r>
            <a:endParaRPr kumimoji="1" lang="en-US" altLang="ja-JP" sz="3200" dirty="0"/>
          </a:p>
          <a:p>
            <a:r>
              <a:rPr kumimoji="1" lang="en-US" altLang="ja-JP" sz="3200" dirty="0"/>
              <a:t>NNUE</a:t>
            </a:r>
            <a:r>
              <a:rPr kumimoji="1" lang="ja-JP" altLang="en-US" sz="3200" dirty="0"/>
              <a:t>関数の方は</a:t>
            </a:r>
            <a:r>
              <a:rPr kumimoji="1" lang="en-US" altLang="ja-JP" sz="3200" dirty="0"/>
              <a:t>WCSC29</a:t>
            </a:r>
            <a:r>
              <a:rPr kumimoji="1" lang="ja-JP" altLang="en-US" sz="3200" dirty="0"/>
              <a:t>と同じ</a:t>
            </a:r>
            <a:endParaRPr kumimoji="1" lang="en-US" altLang="ja-JP" sz="3200" dirty="0"/>
          </a:p>
          <a:p>
            <a:r>
              <a:rPr kumimoji="1" lang="ja-JP" altLang="en-US" sz="3200" dirty="0"/>
              <a:t>オールラウンダー的に仕上げる</a:t>
            </a:r>
            <a:endParaRPr kumimoji="1" lang="en-US" altLang="ja-JP" sz="3200" dirty="0"/>
          </a:p>
          <a:p>
            <a:r>
              <a:rPr lang="ja-JP" altLang="en-US" sz="3200" dirty="0"/>
              <a:t>棋譜操作（</a:t>
            </a:r>
            <a:r>
              <a:rPr lang="en-US" altLang="ja-JP" sz="3200" dirty="0" err="1"/>
              <a:t>sfen</a:t>
            </a:r>
            <a:r>
              <a:rPr lang="ja-JP" altLang="en-US" sz="3200" dirty="0"/>
              <a:t>変換）により</a:t>
            </a:r>
            <a:r>
              <a:rPr lang="en-US" altLang="ja-JP" sz="3200" dirty="0"/>
              <a:t>Mate</a:t>
            </a:r>
            <a:r>
              <a:rPr lang="ja-JP" altLang="en-US" sz="3200" dirty="0"/>
              <a:t>と入玉の精度を上げる</a:t>
            </a:r>
            <a:endParaRPr lang="en-US" altLang="ja-JP" sz="3200" dirty="0"/>
          </a:p>
          <a:p>
            <a:r>
              <a:rPr kumimoji="1" lang="ja-JP" altLang="en-US" sz="3200" dirty="0"/>
              <a:t>対振り飛車</a:t>
            </a:r>
            <a:r>
              <a:rPr kumimoji="1" lang="en-US" altLang="ja-JP" sz="3200" dirty="0"/>
              <a:t>Killer</a:t>
            </a:r>
            <a:r>
              <a:rPr kumimoji="1" lang="ja-JP" altLang="en-US" sz="3200" dirty="0"/>
              <a:t>として教師生成時に</a:t>
            </a:r>
            <a:r>
              <a:rPr lang="ja-JP" altLang="en-US" sz="3200" dirty="0"/>
              <a:t>対振りの局面を増やす</a:t>
            </a:r>
            <a:endParaRPr lang="en-US" altLang="ja-JP" sz="3200" dirty="0"/>
          </a:p>
          <a:p>
            <a:pPr marL="0" indent="0">
              <a:buNone/>
            </a:pPr>
            <a:r>
              <a:rPr lang="ja-JP" altLang="en-US" sz="3200" dirty="0"/>
              <a:t>➡振り飛車党ソフトがそこそこの参加数を見込むため</a:t>
            </a:r>
            <a:endParaRPr lang="en-US" altLang="ja-JP" sz="3200" dirty="0"/>
          </a:p>
          <a:p>
            <a:r>
              <a:rPr kumimoji="1" lang="ja-JP" altLang="en-US" sz="3200" dirty="0"/>
              <a:t>またその他定跡には秘策あり！（当日まで非公開）</a:t>
            </a:r>
          </a:p>
        </p:txBody>
      </p:sp>
    </p:spTree>
    <p:extLst>
      <p:ext uri="{BB962C8B-B14F-4D97-AF65-F5344CB8AC3E}">
        <p14:creationId xmlns:p14="http://schemas.microsoft.com/office/powerpoint/2010/main" val="7048505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78A1E231-C298-482C-B124-0E1BB960E3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5673"/>
            <a:ext cx="10616182" cy="1303867"/>
          </a:xfrm>
        </p:spPr>
        <p:txBody>
          <a:bodyPr>
            <a:normAutofit fontScale="90000"/>
          </a:bodyPr>
          <a:lstStyle/>
          <a:p>
            <a:r>
              <a:rPr lang="ja-JP" altLang="en-US" dirty="0"/>
              <a:t>今回の大まかな特徴　●探索部・定跡　</a:t>
            </a:r>
            <a:endParaRPr kumimoji="1"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xmlns="" id="{F9E7317F-A812-4BF9-BB9D-BD633C7323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7892"/>
            <a:ext cx="1051560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sz="2800" dirty="0" smtClean="0"/>
              <a:t>●探索関連</a:t>
            </a:r>
            <a:endParaRPr lang="en-US" altLang="ja-JP" sz="2800" dirty="0"/>
          </a:p>
          <a:p>
            <a:r>
              <a:rPr lang="en-US" altLang="ja-JP" sz="2800" dirty="0" err="1"/>
              <a:t>dlshogi</a:t>
            </a:r>
            <a:r>
              <a:rPr lang="ja-JP" altLang="en-US" sz="2800" dirty="0"/>
              <a:t>のソースを応用し対振り飛車のみの局面から連続対局を実施する。➡高性能な</a:t>
            </a:r>
            <a:r>
              <a:rPr lang="en-US" altLang="ja-JP" sz="2800" dirty="0"/>
              <a:t>GPU</a:t>
            </a:r>
            <a:r>
              <a:rPr lang="ja-JP" altLang="en-US" sz="2800" dirty="0"/>
              <a:t>が手に入れば教師生成よりもこちらを優先させたい。</a:t>
            </a:r>
            <a:endParaRPr lang="en-US" altLang="ja-JP" sz="2800" dirty="0"/>
          </a:p>
          <a:p>
            <a:r>
              <a:rPr lang="ja-JP" altLang="en-US" sz="2800" dirty="0"/>
              <a:t>対局用の探索部は昨年とほぼ同様だ</a:t>
            </a:r>
            <a:r>
              <a:rPr lang="ja-JP" altLang="en-US" sz="2800" dirty="0" smtClean="0"/>
              <a:t>が更なる高速化をかけ</a:t>
            </a:r>
            <a:r>
              <a:rPr lang="en-US" altLang="ja-JP" sz="2800" dirty="0" smtClean="0"/>
              <a:t>Clang</a:t>
            </a:r>
            <a:r>
              <a:rPr lang="ja-JP" altLang="en-US" sz="2800" dirty="0" smtClean="0"/>
              <a:t>でコンパイルをした。➡</a:t>
            </a:r>
            <a:r>
              <a:rPr lang="en-US" altLang="ja-JP" sz="2800" dirty="0" smtClean="0"/>
              <a:t>wcsc29</a:t>
            </a:r>
            <a:r>
              <a:rPr lang="ja-JP" altLang="en-US" sz="2800" dirty="0" smtClean="0"/>
              <a:t>より</a:t>
            </a:r>
            <a:r>
              <a:rPr lang="en-US" altLang="ja-JP" sz="2800" dirty="0" smtClean="0"/>
              <a:t>20</a:t>
            </a:r>
            <a:r>
              <a:rPr lang="ja-JP" altLang="en-US" sz="2800" dirty="0" smtClean="0"/>
              <a:t>％から</a:t>
            </a:r>
            <a:r>
              <a:rPr lang="en-US" altLang="ja-JP" sz="2800" dirty="0" smtClean="0"/>
              <a:t>30</a:t>
            </a:r>
            <a:r>
              <a:rPr lang="ja-JP" altLang="en-US" sz="2800" dirty="0" smtClean="0"/>
              <a:t>％の高速化がかかった。</a:t>
            </a:r>
            <a:endParaRPr lang="en-US" altLang="ja-JP" sz="2800" dirty="0" smtClean="0"/>
          </a:p>
          <a:p>
            <a:pPr marL="0" indent="0">
              <a:buNone/>
            </a:pPr>
            <a:r>
              <a:rPr lang="ja-JP" altLang="en-US" sz="2800" dirty="0" smtClean="0"/>
              <a:t>●</a:t>
            </a:r>
            <a:r>
              <a:rPr lang="ja-JP" altLang="en-US" sz="2800" dirty="0"/>
              <a:t>定跡</a:t>
            </a:r>
            <a:endParaRPr lang="en-US" altLang="ja-JP" sz="2800" dirty="0"/>
          </a:p>
          <a:p>
            <a:pPr marL="0" indent="0">
              <a:buNone/>
            </a:pPr>
            <a:r>
              <a:rPr lang="ja-JP" altLang="en-US" sz="2800" dirty="0"/>
              <a:t>登録数</a:t>
            </a:r>
            <a:r>
              <a:rPr lang="en-US" altLang="ja-JP" sz="2800" dirty="0"/>
              <a:t>30</a:t>
            </a:r>
            <a:r>
              <a:rPr lang="ja-JP" altLang="en-US" sz="2800" dirty="0"/>
              <a:t>万以上</a:t>
            </a:r>
            <a:endParaRPr lang="en-US" altLang="ja-JP" sz="2800" dirty="0"/>
          </a:p>
          <a:p>
            <a:pPr marL="0" indent="0">
              <a:buNone/>
            </a:pPr>
            <a:r>
              <a:rPr lang="ja-JP" altLang="en-US" sz="2800" dirty="0"/>
              <a:t>オリジナルと千田さんの定跡を合成しそこから調整</a:t>
            </a:r>
            <a:endParaRPr lang="en-US" altLang="ja-JP" sz="2800" dirty="0"/>
          </a:p>
        </p:txBody>
      </p:sp>
    </p:spTree>
    <p:extLst>
      <p:ext uri="{BB962C8B-B14F-4D97-AF65-F5344CB8AC3E}">
        <p14:creationId xmlns:p14="http://schemas.microsoft.com/office/powerpoint/2010/main" val="30679360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E44728F3-23A2-4AEB-A689-DD619F1780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kumimoji="1" lang="ja-JP" altLang="en-US" dirty="0"/>
              <a:t>定跡作成について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xmlns="" id="{BD3F939D-A440-470A-A3AF-59C1C24E58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0600" y="4383029"/>
            <a:ext cx="10515600" cy="1809465"/>
          </a:xfrm>
        </p:spPr>
        <p:txBody>
          <a:bodyPr>
            <a:normAutofit lnSpcReduction="10000"/>
          </a:bodyPr>
          <a:lstStyle/>
          <a:p>
            <a:r>
              <a:rPr kumimoji="1" lang="ja-JP" altLang="en-US" sz="3200" dirty="0" smtClean="0"/>
              <a:t>主に</a:t>
            </a:r>
            <a:r>
              <a:rPr kumimoji="1" lang="en-US" altLang="ja-JP" sz="3200" dirty="0" smtClean="0"/>
              <a:t>WCSC29</a:t>
            </a:r>
            <a:r>
              <a:rPr kumimoji="1" lang="ja-JP" altLang="en-US" sz="3200" dirty="0" smtClean="0"/>
              <a:t>終了後に公開されたソフト</a:t>
            </a:r>
            <a:endParaRPr kumimoji="1" lang="en-US" altLang="ja-JP" sz="3200" dirty="0" smtClean="0"/>
          </a:p>
          <a:p>
            <a:r>
              <a:rPr kumimoji="1" lang="en-US" altLang="ja-JP" sz="3200" dirty="0" smtClean="0"/>
              <a:t>depth6</a:t>
            </a:r>
            <a:r>
              <a:rPr kumimoji="1" lang="ja-JP" altLang="en-US" sz="3200" dirty="0" smtClean="0"/>
              <a:t>～</a:t>
            </a:r>
            <a:r>
              <a:rPr kumimoji="1" lang="en-US" altLang="ja-JP" sz="3200" dirty="0" smtClean="0"/>
              <a:t>8</a:t>
            </a:r>
            <a:r>
              <a:rPr kumimoji="1" lang="ja-JP" altLang="en-US" sz="3200" dirty="0" smtClean="0"/>
              <a:t>がメイン</a:t>
            </a:r>
            <a:endParaRPr kumimoji="1" lang="en-US" altLang="ja-JP" sz="3200" dirty="0" smtClean="0"/>
          </a:p>
          <a:p>
            <a:r>
              <a:rPr lang="ja-JP" altLang="en-US" sz="3200" dirty="0"/>
              <a:t>今回</a:t>
            </a:r>
            <a:r>
              <a:rPr lang="ja-JP" altLang="en-US" sz="3200" dirty="0" smtClean="0"/>
              <a:t>は量よりも質をメインとしたい</a:t>
            </a:r>
            <a:endParaRPr kumimoji="1" lang="en-US" altLang="ja-JP" sz="3200" dirty="0" smtClean="0"/>
          </a:p>
          <a:p>
            <a:endParaRPr kumimoji="1" lang="ja-JP" altLang="en-US" sz="3200" dirty="0"/>
          </a:p>
        </p:txBody>
      </p:sp>
      <p:sp>
        <p:nvSpPr>
          <p:cNvPr id="4" name="タイトル 1">
            <a:extLst>
              <a:ext uri="{FF2B5EF4-FFF2-40B4-BE49-F238E27FC236}">
                <a16:creationId xmlns:a16="http://schemas.microsoft.com/office/drawing/2014/main" xmlns="" id="{700AA0E7-FCCB-4736-9D91-AAF561FC6C11}"/>
              </a:ext>
            </a:extLst>
          </p:cNvPr>
          <p:cNvSpPr txBox="1">
            <a:spLocks/>
          </p:cNvSpPr>
          <p:nvPr/>
        </p:nvSpPr>
        <p:spPr>
          <a:xfrm>
            <a:off x="838200" y="3295364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dirty="0"/>
              <a:t>教師親について</a:t>
            </a:r>
          </a:p>
        </p:txBody>
      </p:sp>
      <p:sp>
        <p:nvSpPr>
          <p:cNvPr id="5" name="コンテンツ プレースホルダー 2">
            <a:extLst>
              <a:ext uri="{FF2B5EF4-FFF2-40B4-BE49-F238E27FC236}">
                <a16:creationId xmlns:a16="http://schemas.microsoft.com/office/drawing/2014/main" xmlns="" id="{91B0699F-09FF-45A6-8951-3C66DAB64796}"/>
              </a:ext>
            </a:extLst>
          </p:cNvPr>
          <p:cNvSpPr txBox="1">
            <a:spLocks/>
          </p:cNvSpPr>
          <p:nvPr/>
        </p:nvSpPr>
        <p:spPr>
          <a:xfrm>
            <a:off x="990600" y="1405731"/>
            <a:ext cx="10515600" cy="1809465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3200"/>
              <a:t>指定局面（秘策定跡など）から一手</a:t>
            </a:r>
            <a:r>
              <a:rPr lang="en-US" altLang="ja-JP" sz="3200"/>
              <a:t>500</a:t>
            </a:r>
            <a:r>
              <a:rPr lang="ja-JP" altLang="en-US" sz="3200"/>
              <a:t>万</a:t>
            </a:r>
            <a:r>
              <a:rPr lang="en-US" altLang="ja-JP" sz="3200"/>
              <a:t>NPS</a:t>
            </a:r>
            <a:r>
              <a:rPr lang="ja-JP" altLang="en-US" sz="3200"/>
              <a:t>で対局させ勝率が良さそうな手を</a:t>
            </a:r>
            <a:r>
              <a:rPr lang="en-US" altLang="ja-JP" sz="3200"/>
              <a:t>sbk</a:t>
            </a:r>
            <a:r>
              <a:rPr lang="ja-JP" altLang="en-US" sz="3200"/>
              <a:t>ファイルに読み込む。指定局面を変えながらそれらを繰り返し、ある程度できたら定跡ツリーから人間の目で調整していく。</a:t>
            </a:r>
            <a:endParaRPr lang="ja-JP" altLang="en-US" sz="3200" dirty="0"/>
          </a:p>
        </p:txBody>
      </p:sp>
    </p:spTree>
    <p:extLst>
      <p:ext uri="{BB962C8B-B14F-4D97-AF65-F5344CB8AC3E}">
        <p14:creationId xmlns:p14="http://schemas.microsoft.com/office/powerpoint/2010/main" val="19715196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今回の意気込み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ja-JP" altLang="en-US" sz="4400" dirty="0" smtClean="0"/>
              <a:t>今回は</a:t>
            </a:r>
            <a:r>
              <a:rPr lang="en-US" altLang="ja-JP" sz="4400" dirty="0" smtClean="0"/>
              <a:t>AWS</a:t>
            </a:r>
            <a:r>
              <a:rPr lang="ja-JP" altLang="en-US" sz="4400" dirty="0" smtClean="0"/>
              <a:t>を利用する予定です。決勝リーグまで行けたらと思います。昨年はローカル接続でしたので</a:t>
            </a:r>
            <a:r>
              <a:rPr lang="en-US" altLang="ja-JP" sz="4400" dirty="0" smtClean="0"/>
              <a:t>NPS</a:t>
            </a:r>
            <a:r>
              <a:rPr lang="ja-JP" altLang="en-US" sz="4400" dirty="0" smtClean="0"/>
              <a:t>は作戦の</a:t>
            </a:r>
            <a:r>
              <a:rPr lang="en-US" altLang="ja-JP" sz="4400" dirty="0" smtClean="0"/>
              <a:t>15</a:t>
            </a:r>
            <a:r>
              <a:rPr lang="ja-JP" altLang="en-US" sz="4400" dirty="0" smtClean="0"/>
              <a:t>倍以上は出てかなり良い勝負ができることを願ってます。</a:t>
            </a:r>
            <a:endParaRPr lang="en-US" altLang="ja-JP" sz="4400" dirty="0" smtClean="0"/>
          </a:p>
        </p:txBody>
      </p:sp>
    </p:spTree>
    <p:extLst>
      <p:ext uri="{BB962C8B-B14F-4D97-AF65-F5344CB8AC3E}">
        <p14:creationId xmlns:p14="http://schemas.microsoft.com/office/powerpoint/2010/main" val="1516434081"/>
      </p:ext>
    </p:extLst>
  </p:cSld>
  <p:clrMapOvr>
    <a:masterClrMapping/>
  </p:clrMapOvr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TM10001106[[fn=バッジ]]</Template>
  <TotalTime>54</TotalTime>
  <Words>297</Words>
  <Application>Microsoft Office PowerPoint</Application>
  <PresentationFormat>ワイド画面</PresentationFormat>
  <Paragraphs>25</Paragraphs>
  <Slides>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2" baseType="lpstr">
      <vt:lpstr>Gill Sans MT</vt:lpstr>
      <vt:lpstr>メイリオ</vt:lpstr>
      <vt:lpstr>Arial</vt:lpstr>
      <vt:lpstr>Book Antiqua</vt:lpstr>
      <vt:lpstr>Cambria Math</vt:lpstr>
      <vt:lpstr>Impact</vt:lpstr>
      <vt:lpstr>Badge</vt:lpstr>
      <vt:lpstr>WCSC30アピール文章 Daigorilla∞</vt:lpstr>
      <vt:lpstr>今回の大まかな特徴　●評価関数</vt:lpstr>
      <vt:lpstr>今回の大まかな特徴　●探索部・定跡　</vt:lpstr>
      <vt:lpstr>定跡作成について</vt:lpstr>
      <vt:lpstr>今回の意気込み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WCSC30アピール文章 Daigorilla∞</dc:title>
  <dc:creator>Kaien 0805</dc:creator>
  <cp:lastModifiedBy>syougi</cp:lastModifiedBy>
  <cp:revision>7</cp:revision>
  <dcterms:created xsi:type="dcterms:W3CDTF">2020-02-20T02:26:54Z</dcterms:created>
  <dcterms:modified xsi:type="dcterms:W3CDTF">2020-03-20T01:05:55Z</dcterms:modified>
</cp:coreProperties>
</file>