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92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54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76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8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46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08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68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864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77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28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37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668E1-2EDB-49CB-8517-3F81BF52B819}" type="datetimeFigureOut">
              <a:rPr kumimoji="1" lang="ja-JP" altLang="en-US" smtClean="0"/>
              <a:t>2020/3/29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27425-673A-47A1-9378-A98576F21F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39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s</a:t>
            </a:r>
            <a:r>
              <a:rPr kumimoji="1" lang="en-US" altLang="ja-JP" dirty="0" smtClean="0"/>
              <a:t>cherzo </a:t>
            </a:r>
            <a:r>
              <a:rPr lang="ja-JP" altLang="en-US" dirty="0"/>
              <a:t>アピール</a:t>
            </a:r>
            <a:r>
              <a:rPr kumimoji="1" lang="ja-JP" altLang="en-US" dirty="0" smtClean="0"/>
              <a:t>文書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Mar 29, 2020</a:t>
            </a:r>
            <a:endParaRPr kumimoji="1" lang="en-US" altLang="ja-JP" dirty="0" smtClean="0"/>
          </a:p>
          <a:p>
            <a:r>
              <a:rPr lang="ja-JP" altLang="en-US" dirty="0" smtClean="0"/>
              <a:t>氏家 一</a:t>
            </a:r>
            <a:r>
              <a:rPr lang="ja-JP" altLang="en-US" dirty="0"/>
              <a:t>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387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</a:t>
            </a:r>
            <a:r>
              <a:rPr lang="ja-JP" altLang="en-US" dirty="0"/>
              <a:t>関数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数手先の詰みを静的評価関数に反映しています。</a:t>
            </a:r>
            <a:r>
              <a:rPr lang="en-US" altLang="ja-JP" dirty="0" smtClean="0"/>
              <a:t> 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839079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探索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単純な </a:t>
            </a:r>
            <a:r>
              <a:rPr lang="en-US" altLang="ja-JP" dirty="0" smtClean="0"/>
              <a:t>αβ</a:t>
            </a:r>
            <a:r>
              <a:rPr lang="ja-JP" altLang="en-US" dirty="0" smtClean="0"/>
              <a:t>法</a:t>
            </a:r>
            <a:r>
              <a:rPr lang="ja-JP" altLang="en-US" smtClean="0"/>
              <a:t>です</a:t>
            </a:r>
            <a:r>
              <a:rPr lang="ja-JP" altLang="en-US" smtClean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006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</Words>
  <Application>Microsoft Office PowerPoint</Application>
  <PresentationFormat>画面に合わせる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scherzo アピール文書</vt:lpstr>
      <vt:lpstr>評価関数</vt:lpstr>
      <vt:lpstr>探索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Scherzo PR文書</dc:title>
  <dc:creator>ichiro</dc:creator>
  <cp:lastModifiedBy>ichiro</cp:lastModifiedBy>
  <cp:revision>22</cp:revision>
  <dcterms:created xsi:type="dcterms:W3CDTF">2014-09-26T14:08:20Z</dcterms:created>
  <dcterms:modified xsi:type="dcterms:W3CDTF">2020-03-29T05:50:48Z</dcterms:modified>
</cp:coreProperties>
</file>