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0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70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24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220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837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162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311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242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23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47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6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9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17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48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4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63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D96731B-DC51-458E-B81B-07D1FC22D5DF}" type="datetimeFigureOut">
              <a:rPr kumimoji="1" lang="ja-JP" altLang="en-US" smtClean="0"/>
              <a:t>2021/2/21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FDFDD5B-90E3-4F2E-9954-D89B27DC3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3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465AC6-97AF-4279-9A6C-6E45725B84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 i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チーム</a:t>
            </a:r>
            <a:r>
              <a:rPr lang="en-US" altLang="ja-JP" b="1" i="1" u="sng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Daigorilla</a:t>
            </a:r>
            <a:r>
              <a:rPr lang="ja-JP" altLang="en-US" b="1" i="1" u="sng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　</a:t>
            </a:r>
            <a:r>
              <a:rPr lang="en-US" altLang="ja-JP" b="1" i="1" u="sng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wcsc31</a:t>
            </a:r>
            <a:r>
              <a:rPr lang="ja-JP" altLang="en-US" b="1" i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　</a:t>
            </a:r>
            <a:endParaRPr kumimoji="1" lang="ja-JP" altLang="en-US" b="1" i="1" u="sng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76983E-CB69-44F2-A895-610B0FBEF3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田中大吾</a:t>
            </a:r>
            <a:endParaRPr kumimoji="1" lang="en-US" altLang="ja-JP" dirty="0"/>
          </a:p>
          <a:p>
            <a:r>
              <a:rPr lang="ja-JP" altLang="en-US" dirty="0"/>
              <a:t>門倉新之助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2467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F3A499-95D5-4BFF-8BAC-FCA213424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今回使用したライブラリ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E0BAE0-F978-47E2-8A9F-5544AFD42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水匠</a:t>
            </a:r>
            <a:endParaRPr kumimoji="1" lang="en-US" altLang="ja-JP" dirty="0"/>
          </a:p>
          <a:p>
            <a:r>
              <a:rPr lang="ja-JP" altLang="en-US" dirty="0"/>
              <a:t>独自の振り飛車ソフト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11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A60397-DF3B-4301-A4A7-2F34F27A3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評価関数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555944-EB81-45D5-B244-F2D44A1C9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今回の評価関数も</a:t>
            </a:r>
            <a:r>
              <a:rPr kumimoji="1" lang="en-US" altLang="ja-JP" dirty="0"/>
              <a:t>HKPE9</a:t>
            </a:r>
            <a:r>
              <a:rPr kumimoji="1" lang="ja-JP" altLang="en-US" dirty="0"/>
              <a:t>を選択した。理由としては、まだまだ余地があると考えている。</a:t>
            </a:r>
            <a:endParaRPr kumimoji="1" lang="en-US" altLang="ja-JP" dirty="0"/>
          </a:p>
          <a:p>
            <a:r>
              <a:rPr kumimoji="1" lang="ja-JP" altLang="en-US" dirty="0"/>
              <a:t>さほど良いマシーンを持ってない開発者には有利となる関数だ。</a:t>
            </a:r>
          </a:p>
        </p:txBody>
      </p:sp>
    </p:spTree>
    <p:extLst>
      <p:ext uri="{BB962C8B-B14F-4D97-AF65-F5344CB8AC3E}">
        <p14:creationId xmlns:p14="http://schemas.microsoft.com/office/powerpoint/2010/main" val="237326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41F0CC-BCB1-4EB3-A091-DAF0597FF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工夫点・現状（</a:t>
            </a:r>
            <a:r>
              <a:rPr kumimoji="1" lang="en-US" altLang="ja-JP" dirty="0"/>
              <a:t>2/28</a:t>
            </a:r>
            <a:r>
              <a:rPr kumimoji="1" lang="ja-JP" altLang="en-US" dirty="0"/>
              <a:t>現在</a:t>
            </a:r>
            <a:r>
              <a:rPr kumimoji="1" lang="en-US" altLang="ja-JP" dirty="0"/>
              <a:t>R4600</a:t>
            </a:r>
            <a:r>
              <a:rPr kumimoji="1" lang="ja-JP" altLang="en-US" dirty="0"/>
              <a:t>相当？）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DEB668-B323-44FD-A3C1-CA941D8BB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3791119" cy="3416300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/>
              <a:t>今回の工夫として、振り飛車を指すように</a:t>
            </a:r>
            <a:r>
              <a:rPr kumimoji="1" lang="en-US" altLang="ja-JP" dirty="0" err="1"/>
              <a:t>Daigorilla</a:t>
            </a:r>
            <a:r>
              <a:rPr kumimoji="1" lang="ja-JP" altLang="en-US" dirty="0"/>
              <a:t>電竜</a:t>
            </a:r>
            <a:r>
              <a:rPr kumimoji="1" lang="en-US" altLang="ja-JP" dirty="0"/>
              <a:t>1</a:t>
            </a:r>
            <a:r>
              <a:rPr kumimoji="1" lang="ja-JP" altLang="en-US" dirty="0"/>
              <a:t>から独自の振り飛車関数を転移学習させ、自己対戦を行い強化している現状。うまい具合に居飛車関数をつぶさないで中盤以降の力を保持。</a:t>
            </a:r>
            <a:endParaRPr kumimoji="1" lang="en-US" altLang="ja-JP" dirty="0"/>
          </a:p>
          <a:p>
            <a:r>
              <a:rPr lang="ja-JP" altLang="en-US" dirty="0"/>
              <a:t>定跡は独自の作成したもの</a:t>
            </a:r>
            <a:endParaRPr lang="en-US" altLang="ja-JP" dirty="0"/>
          </a:p>
          <a:p>
            <a:r>
              <a:rPr lang="ja-JP" altLang="en-US" dirty="0"/>
              <a:t>完全な振り飛車</a:t>
            </a:r>
            <a:endParaRPr lang="en-US" altLang="ja-JP" dirty="0"/>
          </a:p>
          <a:p>
            <a:r>
              <a:rPr lang="en-US" altLang="ja-JP" dirty="0"/>
              <a:t>32t</a:t>
            </a:r>
            <a:r>
              <a:rPr lang="ja-JP" altLang="en-US" dirty="0"/>
              <a:t>　</a:t>
            </a:r>
            <a:r>
              <a:rPr lang="en-US" altLang="ja-JP" dirty="0"/>
              <a:t>nodes 15000000 </a:t>
            </a:r>
            <a:r>
              <a:rPr lang="en-US" altLang="ja-JP" dirty="0" err="1"/>
              <a:t>nobook</a:t>
            </a:r>
            <a:r>
              <a:rPr lang="en-US" altLang="ja-JP" dirty="0"/>
              <a:t>  </a:t>
            </a:r>
            <a:r>
              <a:rPr lang="ja-JP" altLang="en-US" dirty="0"/>
              <a:t>投了スコア</a:t>
            </a:r>
            <a:r>
              <a:rPr lang="en-US" altLang="ja-JP" dirty="0"/>
              <a:t>500 100</a:t>
            </a:r>
            <a:r>
              <a:rPr lang="ja-JP" altLang="en-US" dirty="0"/>
              <a:t>戦</a:t>
            </a:r>
            <a:r>
              <a:rPr lang="en-US" altLang="ja-JP" dirty="0"/>
              <a:t>VS YO6.00/Suisho3kai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EBFCFF3-54F2-465D-97DE-50E24A525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6073" y="2603500"/>
            <a:ext cx="3943350" cy="37338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A886630-C656-42F1-92AA-A61EAEABD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3900" y="3093507"/>
            <a:ext cx="38481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2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77E1A-9A16-41B1-B92B-1F99BBE8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探索部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9E7D75-2D8D-4673-809D-B4B59478F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やねうら王ライブラリを使用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マシーン</a:t>
            </a:r>
            <a:r>
              <a:rPr lang="ja-JP" altLang="en-US" dirty="0"/>
              <a:t>はクラスタを使用予定。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E5-2622</a:t>
            </a:r>
            <a:r>
              <a:rPr lang="en-US" altLang="ja-JP" dirty="0"/>
              <a:t> v3 16C</a:t>
            </a:r>
            <a:r>
              <a:rPr lang="ja-JP" altLang="en-US" dirty="0"/>
              <a:t>（マスターノード）</a:t>
            </a:r>
            <a:r>
              <a:rPr lang="en-US" altLang="ja-JP" dirty="0"/>
              <a:t> 2</a:t>
            </a:r>
            <a:r>
              <a:rPr lang="ja-JP" altLang="en-US" dirty="0"/>
              <a:t>ソケット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E</a:t>
            </a:r>
            <a:r>
              <a:rPr lang="en-US" altLang="ja-JP" dirty="0"/>
              <a:t>5-2698 v4 40C 2</a:t>
            </a:r>
            <a:r>
              <a:rPr lang="ja-JP" altLang="en-US" dirty="0"/>
              <a:t>ソケット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E</a:t>
            </a:r>
            <a:r>
              <a:rPr lang="en-US" altLang="ja-JP" dirty="0"/>
              <a:t>5-2698 v4 40C 2</a:t>
            </a:r>
            <a:r>
              <a:rPr lang="ja-JP" altLang="en-US" dirty="0"/>
              <a:t>ソケット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E5-2678 v</a:t>
            </a:r>
            <a:r>
              <a:rPr lang="en-US" altLang="ja-JP" dirty="0"/>
              <a:t>3 28C 2</a:t>
            </a:r>
            <a:r>
              <a:rPr lang="ja-JP" altLang="en-US" dirty="0"/>
              <a:t>ソケット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合計　</a:t>
            </a:r>
            <a:r>
              <a:rPr kumimoji="1" lang="en-US" altLang="ja-JP" dirty="0"/>
              <a:t>124C</a:t>
            </a:r>
            <a:r>
              <a:rPr lang="en-US" altLang="ja-JP" dirty="0"/>
              <a:t>/</a:t>
            </a:r>
            <a:r>
              <a:rPr kumimoji="1" lang="en-US" altLang="ja-JP" dirty="0"/>
              <a:t>248T</a:t>
            </a:r>
            <a:r>
              <a:rPr kumimoji="1" lang="ja-JP" altLang="en-US" dirty="0"/>
              <a:t>　</a:t>
            </a:r>
            <a:r>
              <a:rPr kumimoji="1" lang="en-US" altLang="ja-JP" dirty="0"/>
              <a:t>ram ddr4 </a:t>
            </a:r>
            <a:r>
              <a:rPr kumimoji="1" lang="en-US" altLang="ja-JP" dirty="0" err="1"/>
              <a:t>ecc</a:t>
            </a:r>
            <a:r>
              <a:rPr kumimoji="1" lang="en-US" altLang="ja-JP" dirty="0"/>
              <a:t> 48GB</a:t>
            </a:r>
            <a:r>
              <a:rPr kumimoji="1" lang="ja-JP" altLang="en-US" dirty="0"/>
              <a:t>を予定する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標準型</a:t>
            </a:r>
            <a:r>
              <a:rPr kumimoji="1" lang="en-US" altLang="ja-JP" dirty="0"/>
              <a:t>NNUE</a:t>
            </a:r>
            <a:r>
              <a:rPr kumimoji="1" lang="ja-JP" altLang="en-US" dirty="0"/>
              <a:t>で動けば</a:t>
            </a:r>
            <a:r>
              <a:rPr kumimoji="1" lang="en-US" altLang="ja-JP" dirty="0"/>
              <a:t>NPS</a:t>
            </a:r>
            <a:r>
              <a:rPr kumimoji="1" lang="ja-JP" altLang="en-US" dirty="0"/>
              <a:t>平均</a:t>
            </a:r>
            <a:r>
              <a:rPr kumimoji="1" lang="en-US" altLang="ja-JP" dirty="0"/>
              <a:t>1</a:t>
            </a:r>
            <a:r>
              <a:rPr kumimoji="1" lang="ja-JP" altLang="en-US" dirty="0"/>
              <a:t>億程度</a:t>
            </a:r>
            <a:endParaRPr kumimoji="1"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6332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079957-34AA-47A2-87BC-29DCD91A4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/>
              <a:t>応援よろしくお願いします。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00573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 ボードルーム">
  <a:themeElements>
    <a:clrScheme name="イオン ボードルーム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イオン ボードルーム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 ボードルーム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168</TotalTime>
  <Words>207</Words>
  <Application>Microsoft Office PowerPoint</Application>
  <PresentationFormat>ワイド画面</PresentationFormat>
  <Paragraphs>25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イオン ボードルーム</vt:lpstr>
      <vt:lpstr>チームDaigorilla　wcsc31　</vt:lpstr>
      <vt:lpstr>今回使用したライブラリ</vt:lpstr>
      <vt:lpstr>評価関数</vt:lpstr>
      <vt:lpstr>工夫点・現状（2/28現在R4600相当？）</vt:lpstr>
      <vt:lpstr>探索部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チームDaigorilla</dc:title>
  <dc:creator>こいよ</dc:creator>
  <cp:lastModifiedBy>こいよ</cp:lastModifiedBy>
  <cp:revision>27</cp:revision>
  <dcterms:created xsi:type="dcterms:W3CDTF">2020-10-29T12:40:29Z</dcterms:created>
  <dcterms:modified xsi:type="dcterms:W3CDTF">2021-02-21T00:15:33Z</dcterms:modified>
</cp:coreProperties>
</file>